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74" r:id="rId2"/>
    <p:sldId id="375" r:id="rId3"/>
    <p:sldId id="377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22" r:id="rId15"/>
    <p:sldId id="410" r:id="rId16"/>
    <p:sldId id="411" r:id="rId17"/>
    <p:sldId id="412" r:id="rId18"/>
    <p:sldId id="413" r:id="rId19"/>
    <p:sldId id="414" r:id="rId20"/>
    <p:sldId id="415" r:id="rId21"/>
    <p:sldId id="423" r:id="rId22"/>
    <p:sldId id="416" r:id="rId23"/>
    <p:sldId id="417" r:id="rId24"/>
    <p:sldId id="418" r:id="rId25"/>
    <p:sldId id="419" r:id="rId26"/>
    <p:sldId id="420" r:id="rId27"/>
    <p:sldId id="42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1225F-0697-4F44-B0F9-B53F26546D4D}" v="13" dt="2021-11-02T16:04:11.4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104" d="100"/>
          <a:sy n="104" d="100"/>
        </p:scale>
        <p:origin x="182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3A1225F-0697-4F44-B0F9-B53F26546D4D}"/>
    <pc:docChg chg="undo custSel addSld modSld">
      <pc:chgData name="변 구훈" userId="3ff7b78a3b81e618" providerId="LiveId" clId="{D3A1225F-0697-4F44-B0F9-B53F26546D4D}" dt="2021-11-02T16:04:20.726" v="134" actId="22"/>
      <pc:docMkLst>
        <pc:docMk/>
      </pc:docMkLst>
      <pc:sldChg chg="addSp delSp modSp mod">
        <pc:chgData name="변 구훈" userId="3ff7b78a3b81e618" providerId="LiveId" clId="{D3A1225F-0697-4F44-B0F9-B53F26546D4D}" dt="2021-11-02T16:00:20.289" v="4" actId="1076"/>
        <pc:sldMkLst>
          <pc:docMk/>
          <pc:sldMk cId="447911471" sldId="409"/>
        </pc:sldMkLst>
        <pc:spChg chg="del">
          <ac:chgData name="변 구훈" userId="3ff7b78a3b81e618" providerId="LiveId" clId="{D3A1225F-0697-4F44-B0F9-B53F26546D4D}" dt="2021-11-02T16:00:16.628" v="0" actId="478"/>
          <ac:spMkLst>
            <pc:docMk/>
            <pc:sldMk cId="447911471" sldId="409"/>
            <ac:spMk id="12" creationId="{0DBB6F65-C509-4FBA-8F4D-1A229ECB3FB1}"/>
          </ac:spMkLst>
        </pc:spChg>
        <pc:picChg chg="del">
          <ac:chgData name="변 구훈" userId="3ff7b78a3b81e618" providerId="LiveId" clId="{D3A1225F-0697-4F44-B0F9-B53F26546D4D}" dt="2021-11-02T16:00:17.278" v="1" actId="478"/>
          <ac:picMkLst>
            <pc:docMk/>
            <pc:sldMk cId="447911471" sldId="409"/>
            <ac:picMk id="4" creationId="{53DB57C0-4E1E-4833-B2DA-B3348B8D832E}"/>
          </ac:picMkLst>
        </pc:picChg>
        <pc:picChg chg="add mod">
          <ac:chgData name="변 구훈" userId="3ff7b78a3b81e618" providerId="LiveId" clId="{D3A1225F-0697-4F44-B0F9-B53F26546D4D}" dt="2021-11-02T16:00:20.289" v="4" actId="1076"/>
          <ac:picMkLst>
            <pc:docMk/>
            <pc:sldMk cId="447911471" sldId="409"/>
            <ac:picMk id="5" creationId="{DD96D379-BCE2-4FB7-AE37-260970B332CD}"/>
          </ac:picMkLst>
        </pc:picChg>
        <pc:picChg chg="del">
          <ac:chgData name="변 구훈" userId="3ff7b78a3b81e618" providerId="LiveId" clId="{D3A1225F-0697-4F44-B0F9-B53F26546D4D}" dt="2021-11-02T16:00:16.628" v="0" actId="478"/>
          <ac:picMkLst>
            <pc:docMk/>
            <pc:sldMk cId="447911471" sldId="409"/>
            <ac:picMk id="10" creationId="{9003BC90-C472-45D9-BBD4-651B3D5D9D8B}"/>
          </ac:picMkLst>
        </pc:picChg>
        <pc:picChg chg="del">
          <ac:chgData name="변 구훈" userId="3ff7b78a3b81e618" providerId="LiveId" clId="{D3A1225F-0697-4F44-B0F9-B53F26546D4D}" dt="2021-11-02T16:00:17.870" v="2" actId="478"/>
          <ac:picMkLst>
            <pc:docMk/>
            <pc:sldMk cId="447911471" sldId="409"/>
            <ac:picMk id="14" creationId="{D41F1A87-D42A-4448-87C4-13DDE216AF2F}"/>
          </ac:picMkLst>
        </pc:picChg>
      </pc:sldChg>
      <pc:sldChg chg="addSp delSp modSp mod">
        <pc:chgData name="변 구훈" userId="3ff7b78a3b81e618" providerId="LiveId" clId="{D3A1225F-0697-4F44-B0F9-B53F26546D4D}" dt="2021-11-02T16:02:46.130" v="107" actId="20577"/>
        <pc:sldMkLst>
          <pc:docMk/>
          <pc:sldMk cId="1591379234" sldId="410"/>
        </pc:sldMkLst>
        <pc:spChg chg="del">
          <ac:chgData name="변 구훈" userId="3ff7b78a3b81e618" providerId="LiveId" clId="{D3A1225F-0697-4F44-B0F9-B53F26546D4D}" dt="2021-11-02T16:02:15.615" v="48" actId="478"/>
          <ac:spMkLst>
            <pc:docMk/>
            <pc:sldMk cId="1591379234" sldId="410"/>
            <ac:spMk id="6" creationId="{149DAFB6-087B-4185-9BC0-B4D301E6A00A}"/>
          </ac:spMkLst>
        </pc:spChg>
        <pc:spChg chg="add mod">
          <ac:chgData name="변 구훈" userId="3ff7b78a3b81e618" providerId="LiveId" clId="{D3A1225F-0697-4F44-B0F9-B53F26546D4D}" dt="2021-11-02T16:02:46.130" v="107" actId="20577"/>
          <ac:spMkLst>
            <pc:docMk/>
            <pc:sldMk cId="1591379234" sldId="410"/>
            <ac:spMk id="9" creationId="{7BE99F2F-05F6-4FE3-AD0C-8F37C7157A59}"/>
          </ac:spMkLst>
        </pc:spChg>
        <pc:picChg chg="add mod">
          <ac:chgData name="변 구훈" userId="3ff7b78a3b81e618" providerId="LiveId" clId="{D3A1225F-0697-4F44-B0F9-B53F26546D4D}" dt="2021-11-02T16:02:36.267" v="55" actId="1076"/>
          <ac:picMkLst>
            <pc:docMk/>
            <pc:sldMk cId="1591379234" sldId="410"/>
            <ac:picMk id="4" creationId="{71D8E2E3-4A85-4C6F-A273-39FD6CAF947D}"/>
          </ac:picMkLst>
        </pc:picChg>
        <pc:picChg chg="mod">
          <ac:chgData name="변 구훈" userId="3ff7b78a3b81e618" providerId="LiveId" clId="{D3A1225F-0697-4F44-B0F9-B53F26546D4D}" dt="2021-11-02T16:02:36.267" v="55" actId="1076"/>
          <ac:picMkLst>
            <pc:docMk/>
            <pc:sldMk cId="1591379234" sldId="410"/>
            <ac:picMk id="5" creationId="{01EF4104-FAA6-47E4-831B-D009A86786CB}"/>
          </ac:picMkLst>
        </pc:picChg>
        <pc:picChg chg="del">
          <ac:chgData name="변 구훈" userId="3ff7b78a3b81e618" providerId="LiveId" clId="{D3A1225F-0697-4F44-B0F9-B53F26546D4D}" dt="2021-11-02T16:02:15.615" v="48" actId="478"/>
          <ac:picMkLst>
            <pc:docMk/>
            <pc:sldMk cId="1591379234" sldId="410"/>
            <ac:picMk id="8" creationId="{31DD450C-927E-4A44-9204-1BA06424820C}"/>
          </ac:picMkLst>
        </pc:picChg>
      </pc:sldChg>
      <pc:sldChg chg="addSp delSp modSp mod">
        <pc:chgData name="변 구훈" userId="3ff7b78a3b81e618" providerId="LiveId" clId="{D3A1225F-0697-4F44-B0F9-B53F26546D4D}" dt="2021-11-02T16:04:00.161" v="128" actId="478"/>
        <pc:sldMkLst>
          <pc:docMk/>
          <pc:sldMk cId="2244578640" sldId="414"/>
        </pc:sldMkLst>
        <pc:spChg chg="del">
          <ac:chgData name="변 구훈" userId="3ff7b78a3b81e618" providerId="LiveId" clId="{D3A1225F-0697-4F44-B0F9-B53F26546D4D}" dt="2021-11-02T16:03:09.030" v="109" actId="478"/>
          <ac:spMkLst>
            <pc:docMk/>
            <pc:sldMk cId="2244578640" sldId="414"/>
            <ac:spMk id="7" creationId="{5D6670C2-F873-44EA-A256-64FEB330D8BB}"/>
          </ac:spMkLst>
        </pc:spChg>
        <pc:picChg chg="add mod">
          <ac:chgData name="변 구훈" userId="3ff7b78a3b81e618" providerId="LiveId" clId="{D3A1225F-0697-4F44-B0F9-B53F26546D4D}" dt="2021-11-02T16:03:59.835" v="127" actId="14100"/>
          <ac:picMkLst>
            <pc:docMk/>
            <pc:sldMk cId="2244578640" sldId="414"/>
            <ac:picMk id="4" creationId="{4263D6D6-0FFB-401D-89D2-2D4EF4B0B6B6}"/>
          </ac:picMkLst>
        </pc:picChg>
        <pc:picChg chg="del mod">
          <ac:chgData name="변 구훈" userId="3ff7b78a3b81e618" providerId="LiveId" clId="{D3A1225F-0697-4F44-B0F9-B53F26546D4D}" dt="2021-11-02T16:03:19.619" v="114" actId="21"/>
          <ac:picMkLst>
            <pc:docMk/>
            <pc:sldMk cId="2244578640" sldId="414"/>
            <ac:picMk id="5" creationId="{F09B2286-4D39-4316-A06F-6A71BD2773F3}"/>
          </ac:picMkLst>
        </pc:picChg>
        <pc:picChg chg="add del mod">
          <ac:chgData name="변 구훈" userId="3ff7b78a3b81e618" providerId="LiveId" clId="{D3A1225F-0697-4F44-B0F9-B53F26546D4D}" dt="2021-11-02T16:04:00.161" v="128" actId="478"/>
          <ac:picMkLst>
            <pc:docMk/>
            <pc:sldMk cId="2244578640" sldId="414"/>
            <ac:picMk id="8" creationId="{CF05A74B-BAAB-420E-B8A2-F9B54420E4CA}"/>
          </ac:picMkLst>
        </pc:picChg>
        <pc:picChg chg="del">
          <ac:chgData name="변 구훈" userId="3ff7b78a3b81e618" providerId="LiveId" clId="{D3A1225F-0697-4F44-B0F9-B53F26546D4D}" dt="2021-11-02T16:03:08.500" v="108" actId="478"/>
          <ac:picMkLst>
            <pc:docMk/>
            <pc:sldMk cId="2244578640" sldId="414"/>
            <ac:picMk id="10" creationId="{CDD4E01A-1015-4896-B44A-04000AFA7CD3}"/>
          </ac:picMkLst>
        </pc:picChg>
      </pc:sldChg>
      <pc:sldChg chg="addSp delSp modSp mod">
        <pc:chgData name="변 구훈" userId="3ff7b78a3b81e618" providerId="LiveId" clId="{D3A1225F-0697-4F44-B0F9-B53F26546D4D}" dt="2021-11-02T16:04:04.778" v="131" actId="1076"/>
        <pc:sldMkLst>
          <pc:docMk/>
          <pc:sldMk cId="1477491501" sldId="415"/>
        </pc:sldMkLst>
        <pc:spChg chg="del mod">
          <ac:chgData name="변 구훈" userId="3ff7b78a3b81e618" providerId="LiveId" clId="{D3A1225F-0697-4F44-B0F9-B53F26546D4D}" dt="2021-11-02T16:03:43.092" v="119" actId="478"/>
          <ac:spMkLst>
            <pc:docMk/>
            <pc:sldMk cId="1477491501" sldId="415"/>
            <ac:spMk id="7" creationId="{5D6670C2-F873-44EA-A256-64FEB330D8BB}"/>
          </ac:spMkLst>
        </pc:spChg>
        <pc:picChg chg="del">
          <ac:chgData name="변 구훈" userId="3ff7b78a3b81e618" providerId="LiveId" clId="{D3A1225F-0697-4F44-B0F9-B53F26546D4D}" dt="2021-11-02T16:03:42.073" v="118" actId="478"/>
          <ac:picMkLst>
            <pc:docMk/>
            <pc:sldMk cId="1477491501" sldId="415"/>
            <ac:picMk id="4" creationId="{0B39EBAE-F851-4768-88D3-5D8F2185F94F}"/>
          </ac:picMkLst>
        </pc:picChg>
        <pc:picChg chg="del mod">
          <ac:chgData name="변 구훈" userId="3ff7b78a3b81e618" providerId="LiveId" clId="{D3A1225F-0697-4F44-B0F9-B53F26546D4D}" dt="2021-11-02T16:04:01.777" v="129" actId="478"/>
          <ac:picMkLst>
            <pc:docMk/>
            <pc:sldMk cId="1477491501" sldId="415"/>
            <ac:picMk id="5" creationId="{F09B2286-4D39-4316-A06F-6A71BD2773F3}"/>
          </ac:picMkLst>
        </pc:picChg>
        <pc:picChg chg="add mod">
          <ac:chgData name="변 구훈" userId="3ff7b78a3b81e618" providerId="LiveId" clId="{D3A1225F-0697-4F44-B0F9-B53F26546D4D}" dt="2021-11-02T16:04:04.778" v="131" actId="1076"/>
          <ac:picMkLst>
            <pc:docMk/>
            <pc:sldMk cId="1477491501" sldId="415"/>
            <ac:picMk id="6" creationId="{63EE2606-198D-4E89-A333-EA484248FCEC}"/>
          </ac:picMkLst>
        </pc:picChg>
      </pc:sldChg>
      <pc:sldChg chg="addSp delSp modSp add mod">
        <pc:chgData name="변 구훈" userId="3ff7b78a3b81e618" providerId="LiveId" clId="{D3A1225F-0697-4F44-B0F9-B53F26546D4D}" dt="2021-11-02T16:01:56.361" v="47" actId="14100"/>
        <pc:sldMkLst>
          <pc:docMk/>
          <pc:sldMk cId="2918953223" sldId="422"/>
        </pc:sldMkLst>
        <pc:spChg chg="add del mod">
          <ac:chgData name="변 구훈" userId="3ff7b78a3b81e618" providerId="LiveId" clId="{D3A1225F-0697-4F44-B0F9-B53F26546D4D}" dt="2021-11-02T16:01:47.185" v="38"/>
          <ac:spMkLst>
            <pc:docMk/>
            <pc:sldMk cId="2918953223" sldId="422"/>
            <ac:spMk id="6" creationId="{150198E0-3375-40C2-A694-BB64235030CD}"/>
          </ac:spMkLst>
        </pc:spChg>
        <pc:spChg chg="add del mod">
          <ac:chgData name="변 구훈" userId="3ff7b78a3b81e618" providerId="LiveId" clId="{D3A1225F-0697-4F44-B0F9-B53F26546D4D}" dt="2021-11-02T16:01:42.637" v="33"/>
          <ac:spMkLst>
            <pc:docMk/>
            <pc:sldMk cId="2918953223" sldId="422"/>
            <ac:spMk id="7" creationId="{E803B2BF-224A-471C-8BF6-8C64D1B573A5}"/>
          </ac:spMkLst>
        </pc:spChg>
        <pc:spChg chg="add mod">
          <ac:chgData name="변 구훈" userId="3ff7b78a3b81e618" providerId="LiveId" clId="{D3A1225F-0697-4F44-B0F9-B53F26546D4D}" dt="2021-11-02T16:01:56.361" v="47" actId="14100"/>
          <ac:spMkLst>
            <pc:docMk/>
            <pc:sldMk cId="2918953223" sldId="422"/>
            <ac:spMk id="8" creationId="{58B34F03-6037-4F0E-B3FF-2DC01E5FECB5}"/>
          </ac:spMkLst>
        </pc:spChg>
        <pc:picChg chg="add mod">
          <ac:chgData name="변 구훈" userId="3ff7b78a3b81e618" providerId="LiveId" clId="{D3A1225F-0697-4F44-B0F9-B53F26546D4D}" dt="2021-11-02T16:01:01.713" v="8" actId="1076"/>
          <ac:picMkLst>
            <pc:docMk/>
            <pc:sldMk cId="2918953223" sldId="422"/>
            <ac:picMk id="4" creationId="{8A9683BC-6BC8-4167-AE4F-81731969276B}"/>
          </ac:picMkLst>
        </pc:picChg>
        <pc:picChg chg="del">
          <ac:chgData name="변 구훈" userId="3ff7b78a3b81e618" providerId="LiveId" clId="{D3A1225F-0697-4F44-B0F9-B53F26546D4D}" dt="2021-11-02T16:00:59.864" v="6" actId="478"/>
          <ac:picMkLst>
            <pc:docMk/>
            <pc:sldMk cId="2918953223" sldId="422"/>
            <ac:picMk id="5" creationId="{DD96D379-BCE2-4FB7-AE37-260970B332CD}"/>
          </ac:picMkLst>
        </pc:picChg>
      </pc:sldChg>
      <pc:sldChg chg="addSp delSp add mod">
        <pc:chgData name="변 구훈" userId="3ff7b78a3b81e618" providerId="LiveId" clId="{D3A1225F-0697-4F44-B0F9-B53F26546D4D}" dt="2021-11-02T16:04:20.726" v="134" actId="22"/>
        <pc:sldMkLst>
          <pc:docMk/>
          <pc:sldMk cId="1028796547" sldId="423"/>
        </pc:sldMkLst>
        <pc:picChg chg="add">
          <ac:chgData name="변 구훈" userId="3ff7b78a3b81e618" providerId="LiveId" clId="{D3A1225F-0697-4F44-B0F9-B53F26546D4D}" dt="2021-11-02T16:04:20.726" v="134" actId="22"/>
          <ac:picMkLst>
            <pc:docMk/>
            <pc:sldMk cId="1028796547" sldId="423"/>
            <ac:picMk id="4" creationId="{137863CA-C819-459A-9A33-BBD974A22B64}"/>
          </ac:picMkLst>
        </pc:picChg>
        <pc:picChg chg="del">
          <ac:chgData name="변 구훈" userId="3ff7b78a3b81e618" providerId="LiveId" clId="{D3A1225F-0697-4F44-B0F9-B53F26546D4D}" dt="2021-11-02T16:04:19.835" v="133" actId="478"/>
          <ac:picMkLst>
            <pc:docMk/>
            <pc:sldMk cId="1028796547" sldId="423"/>
            <ac:picMk id="6" creationId="{63EE2606-198D-4E89-A333-EA484248FC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543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414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2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662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189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064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05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618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060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181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36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16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366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521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61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13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331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1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40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452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045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3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883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708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E97C21-2515-4451-8F2D-347DB50E64E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82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2024-12-16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웹 애플리케이션 개발을 위해서 사용하는 </a:t>
            </a:r>
            <a:r>
              <a:rPr lang="ko-KR" altLang="en-US" sz="1800" b="0" i="0" u="none" strike="noStrike" baseline="0" dirty="0" err="1">
                <a:latin typeface="YDVYGOStd13"/>
              </a:rPr>
              <a:t>스프링부트의</a:t>
            </a:r>
            <a:r>
              <a:rPr lang="ko-KR" altLang="en-US" sz="1800" b="0" i="0" u="none" strike="noStrike" baseline="0" dirty="0">
                <a:latin typeface="YDVYGOStd13"/>
              </a:rPr>
              <a:t> 특징을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l"/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>
                <a:latin typeface="YDVYGOStd13"/>
              </a:rPr>
              <a:t>개발 환경 구축을 위해서 자바</a:t>
            </a:r>
            <a:r>
              <a:rPr lang="en-US" altLang="ko-KR" sz="1800" b="0" i="0" u="none" strike="noStrike" baseline="0" dirty="0">
                <a:latin typeface="YDVYGOStd13"/>
              </a:rPr>
              <a:t>, </a:t>
            </a:r>
            <a:r>
              <a:rPr lang="ko-KR" altLang="en-US" sz="1800" b="0" i="0" u="none" strike="noStrike" baseline="0" dirty="0">
                <a:latin typeface="YDVYGOStd13"/>
              </a:rPr>
              <a:t>인텔리제이</a:t>
            </a:r>
            <a:r>
              <a:rPr lang="en-US" altLang="ko-KR" sz="1800" b="0" i="0" u="none" strike="noStrike" baseline="0" dirty="0">
                <a:latin typeface="YDVYGOStd13"/>
              </a:rPr>
              <a:t>, MySQL</a:t>
            </a:r>
            <a:r>
              <a:rPr lang="ko-KR" altLang="en-US" sz="1800" b="0" i="0" u="none" strike="noStrike" baseline="0" dirty="0">
                <a:latin typeface="YDVYGOStd13"/>
              </a:rPr>
              <a:t>을 설치한다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1E0C1-5F94-4C20-A847-93049646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24744"/>
            <a:ext cx="2133600" cy="4381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AA09DB9-A09B-4289-BA01-A051E1BBA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73993"/>
            <a:ext cx="5004199" cy="46276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AD4167D-885D-4A3C-B55A-5BC93402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20" y="3526349"/>
            <a:ext cx="5219537" cy="176974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CD159BC-E029-400C-96A2-B845E591B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445" y="1968642"/>
            <a:ext cx="4161817" cy="6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8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1E0C1-5F94-4C20-A847-93049646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24744"/>
            <a:ext cx="2133600" cy="43815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C1DB7E-671D-4332-A4F4-C5526692E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7" y="1504295"/>
            <a:ext cx="3197969" cy="21065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491E41C-0980-48E6-B47A-7B94A235B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1518350"/>
            <a:ext cx="4464496" cy="174287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7D1120C-803D-43FB-80E6-BF810AAA2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77" y="3665992"/>
            <a:ext cx="3878014" cy="2703897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9BAC91CA-7C75-4AAC-B048-D0DFFD5D0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3429000"/>
            <a:ext cx="4541152" cy="27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F5FF5-0715-4648-85C6-278D6BAA5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08720"/>
            <a:ext cx="47625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29DAE-476B-4058-8952-E29D6B517CB9}"/>
              </a:ext>
            </a:extLst>
          </p:cNvPr>
          <p:cNvSpPr txBox="1"/>
          <p:nvPr/>
        </p:nvSpPr>
        <p:spPr>
          <a:xfrm>
            <a:off x="539552" y="1515713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application-{profile}.properties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AB5D43-4614-4C16-A9EE-6A8ABCFEF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89" y="1916469"/>
            <a:ext cx="7658819" cy="157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1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96D379-BCE2-4FB7-AE37-260970B3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80728"/>
            <a:ext cx="61436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1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683BC-6BC8-4167-AE4F-81731969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2276872"/>
            <a:ext cx="5314950" cy="3228975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8B34F03-6037-4F0E-B3FF-2DC01E5F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1110854"/>
          </a:xfrm>
        </p:spPr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웹 브라우저 </a:t>
            </a:r>
            <a:r>
              <a:rPr lang="en-US" altLang="ko-KR" sz="1800" b="0" i="0" u="none" strike="noStrike" baseline="0" dirty="0" err="1">
                <a:latin typeface="Consolas" panose="020B0609020204030204" pitchFamily="49" charset="0"/>
              </a:rPr>
              <a:t>url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창에 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http://localhost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를 입력하면 “</a:t>
            </a:r>
            <a:r>
              <a:rPr lang="en-US" altLang="ko-KR" sz="1800" b="0" i="0" u="none" strike="noStrike" baseline="0" dirty="0">
                <a:latin typeface="Consolas" panose="020B0609020204030204" pitchFamily="49" charset="0"/>
              </a:rPr>
              <a:t>Hello World”</a:t>
            </a:r>
            <a:r>
              <a:rPr lang="ko-KR" altLang="en-US" sz="1800" b="0" i="0" u="none" strike="noStrike" baseline="0" dirty="0">
                <a:latin typeface="Consolas" panose="020B0609020204030204" pitchFamily="49" charset="0"/>
              </a:rPr>
              <a:t>라는 문자열 출력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895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EF4104-FAA6-47E4-831B-D009A867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0" y="2203816"/>
            <a:ext cx="7635006" cy="889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D8E2E3-4A85-4C6F-A273-39FD6CAF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01" y="3068960"/>
            <a:ext cx="7233245" cy="2722359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BE99F2F-05F6-4FE3-AD0C-8F37C7157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1110854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application.properties</a:t>
            </a:r>
            <a:r>
              <a:rPr lang="en-US" altLang="ko-KR" sz="2400" dirty="0"/>
              <a:t> </a:t>
            </a:r>
            <a:r>
              <a:rPr lang="ko-KR" altLang="en-US" sz="2400" dirty="0"/>
              <a:t>포트 번호 수정</a:t>
            </a:r>
          </a:p>
        </p:txBody>
      </p:sp>
    </p:spTree>
    <p:extLst>
      <p:ext uri="{BB962C8B-B14F-4D97-AF65-F5344CB8AC3E}">
        <p14:creationId xmlns:p14="http://schemas.microsoft.com/office/powerpoint/2010/main" val="159137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205C793-5B13-4BE8-B5A8-8E4A9184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68760"/>
            <a:ext cx="2775515" cy="401781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4737D65-61C3-4F7A-8BA4-887A8550D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051" y="1268760"/>
            <a:ext cx="5680064" cy="39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8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F679EE-4151-46B6-80BE-C37C6C920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" y="1412776"/>
            <a:ext cx="5199940" cy="36004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BF9B4F6-6A6A-489E-8CF2-388D13CE9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17" y="1409078"/>
            <a:ext cx="3934433" cy="26161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36F7FBE-8B08-407B-8D39-C1C579C9E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490" y="4221088"/>
            <a:ext cx="3334494" cy="189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6BE92-B7A1-4371-A173-AF59989CC47E}"/>
              </a:ext>
            </a:extLst>
          </p:cNvPr>
          <p:cNvSpPr txBox="1"/>
          <p:nvPr/>
        </p:nvSpPr>
        <p:spPr>
          <a:xfrm>
            <a:off x="395536" y="10527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자주 사용하는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222438-EEC8-4BF7-9AD9-E39C5AF1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85" y="1422068"/>
            <a:ext cx="6941837" cy="2818432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5974C2F-28D7-42E0-A58A-ACB7EF781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105590"/>
            <a:ext cx="6808211" cy="19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3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63D6D6-0FFB-401D-89D2-2D4EF4B0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952040"/>
            <a:ext cx="6622132" cy="43011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05A74B-BAAB-420E-B8A2-F9B54420E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1658"/>
            <a:ext cx="6622132" cy="73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sz="2400" i="0" u="none" strike="noStrike" baseline="0" dirty="0">
                <a:latin typeface="YDVYMjOStd13"/>
              </a:rPr>
              <a:t>스프링 부트의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 </a:t>
            </a:r>
            <a:r>
              <a:rPr lang="ko-KR" altLang="en-US" sz="1800" b="0" i="0" u="none" strike="noStrike" baseline="0" dirty="0">
                <a:latin typeface="YDVYGOStd12"/>
              </a:rPr>
              <a:t>내장 서버를 이용해 별도의 설정 없이 독립 실행이 가능한 스프링 애플리케이션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2. </a:t>
            </a:r>
            <a:r>
              <a:rPr lang="ko-KR" altLang="en-US" sz="1800" b="0" i="0" u="none" strike="noStrike" baseline="0" dirty="0" err="1">
                <a:latin typeface="YDVYGOStd12"/>
              </a:rPr>
              <a:t>톰캣</a:t>
            </a:r>
            <a:r>
              <a:rPr lang="en-US" altLang="ko-KR" sz="1800" b="0" i="0" u="none" strike="noStrike" baseline="0" dirty="0">
                <a:latin typeface="YDVYGOStd12"/>
              </a:rPr>
              <a:t>, </a:t>
            </a:r>
            <a:r>
              <a:rPr lang="ko-KR" altLang="en-US" sz="1800" b="0" i="0" u="none" strike="noStrike" baseline="0" dirty="0" err="1">
                <a:latin typeface="YDVYGOStd12"/>
              </a:rPr>
              <a:t>제티</a:t>
            </a:r>
            <a:r>
              <a:rPr lang="ko-KR" altLang="en-US" sz="1800" b="0" i="0" u="none" strike="noStrike" baseline="0" dirty="0">
                <a:latin typeface="YDVYGOStd12"/>
              </a:rPr>
              <a:t> 또는 </a:t>
            </a:r>
            <a:r>
              <a:rPr lang="ko-KR" altLang="en-US" sz="1800" b="0" i="0" u="none" strike="noStrike" baseline="0" dirty="0" err="1">
                <a:latin typeface="YDVYGOStd12"/>
              </a:rPr>
              <a:t>언더토우와</a:t>
            </a:r>
            <a:r>
              <a:rPr lang="ko-KR" altLang="en-US" sz="1800" b="0" i="0" u="none" strike="noStrike" baseline="0" dirty="0">
                <a:latin typeface="YDVYGOStd12"/>
              </a:rPr>
              <a:t> 같은 웹 애플리케이션서버</a:t>
            </a:r>
            <a:r>
              <a:rPr lang="en-US" altLang="ko-KR" sz="1800" b="0" i="0" u="none" strike="noStrike" baseline="0" dirty="0">
                <a:latin typeface="YDVYGOStd12"/>
              </a:rPr>
              <a:t>(WAS) </a:t>
            </a:r>
            <a:r>
              <a:rPr lang="ko-KR" altLang="en-US" sz="1800" b="0" i="0" u="none" strike="noStrike" baseline="0" dirty="0">
                <a:latin typeface="YDVYGOStd12"/>
              </a:rPr>
              <a:t>자체 내장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3. </a:t>
            </a:r>
            <a:r>
              <a:rPr lang="ko-KR" altLang="en-US" sz="1800" b="0" i="0" u="none" strike="noStrike" baseline="0" dirty="0">
                <a:latin typeface="YDVYGOStd12"/>
              </a:rPr>
              <a:t>빌드 구성을 단순화하기 위한 ‘</a:t>
            </a:r>
            <a:r>
              <a:rPr lang="en-US" altLang="ko-KR" sz="1800" b="0" i="0" u="none" strike="noStrike" baseline="0" dirty="0">
                <a:latin typeface="YDVYGOStd12"/>
              </a:rPr>
              <a:t>Spring Boot Starter’ </a:t>
            </a:r>
            <a:r>
              <a:rPr lang="ko-KR" altLang="en-US" sz="1800" b="0" i="0" u="none" strike="noStrike" baseline="0" dirty="0">
                <a:latin typeface="YDVYGOStd12"/>
              </a:rPr>
              <a:t>의존성 제공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4. </a:t>
            </a:r>
            <a:r>
              <a:rPr lang="en-US" altLang="ko-KR" sz="1800" b="0" i="0" u="none" strike="noStrike" baseline="0" dirty="0">
                <a:latin typeface="YDVYGOStd12"/>
              </a:rPr>
              <a:t>XML </a:t>
            </a:r>
            <a:r>
              <a:rPr lang="ko-KR" altLang="en-US" sz="1800" b="0" i="0" u="none" strike="noStrike" baseline="0" dirty="0">
                <a:latin typeface="YDVYGOStd12"/>
              </a:rPr>
              <a:t>설정 없이 단순 자바 수준의 설정 방식 제공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5. </a:t>
            </a:r>
            <a:r>
              <a:rPr lang="en-US" altLang="ko-KR" sz="1800" b="0" i="0" u="none" strike="noStrike" baseline="0" dirty="0">
                <a:latin typeface="YDVYGOStd12"/>
              </a:rPr>
              <a:t>JAR</a:t>
            </a:r>
            <a:r>
              <a:rPr lang="ko-KR" altLang="en-US" sz="1800" b="0" i="0" u="none" strike="noStrike" baseline="0" dirty="0">
                <a:latin typeface="YDVYGOStd12"/>
              </a:rPr>
              <a:t>를 이용해 자바 옵션만으로 배포 가능</a:t>
            </a:r>
          </a:p>
          <a:p>
            <a:pPr marL="0" indent="0" algn="l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6. </a:t>
            </a:r>
            <a:r>
              <a:rPr lang="ko-KR" altLang="en-US" sz="1800" b="0" i="0" u="none" strike="noStrike" baseline="0" dirty="0">
                <a:latin typeface="YDVYGOStd12"/>
              </a:rPr>
              <a:t>애플리케이션의 모니터링과 관리를 위한 스프링 </a:t>
            </a:r>
            <a:r>
              <a:rPr lang="ko-KR" altLang="en-US" sz="1800" b="0" i="0" u="none" strike="noStrike" baseline="0" dirty="0" err="1">
                <a:latin typeface="YDVYGOStd12"/>
              </a:rPr>
              <a:t>액추에이터</a:t>
            </a:r>
            <a:r>
              <a:rPr lang="ko-KR" altLang="en-US" sz="1800" b="0" i="0" u="none" strike="noStrike" baseline="0" dirty="0">
                <a:latin typeface="YDVYGOStd12"/>
              </a:rPr>
              <a:t> 제공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EE2606-198D-4E89-A333-EA484248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6451266" cy="48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9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Lombok </a:t>
            </a:r>
            <a:r>
              <a:rPr lang="ko-KR" altLang="en-US" sz="2400" i="0" u="none" strike="noStrike" baseline="0" dirty="0">
                <a:latin typeface="YDVYMjOStd13"/>
              </a:rPr>
              <a:t>라이브러리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863CA-C819-459A-9A33-BBD974A2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895475"/>
            <a:ext cx="53149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6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5C16AB-DF0E-46ED-A5F6-62BCB52A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196752"/>
            <a:ext cx="4257675" cy="230505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C344C56-52A8-4A6F-9FBB-687DE1A8B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24744"/>
            <a:ext cx="3858195" cy="260124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E29D570-6790-4EA8-B9FE-638487FB2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" y="3698209"/>
            <a:ext cx="4103935" cy="270401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E110D81-5309-4B7A-AAC6-897575C7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408" y="3769788"/>
            <a:ext cx="3176763" cy="25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107094B-E386-444D-AC40-3A9B4A5D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3714197" cy="2921694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B8F32E6-ABED-4A5C-BCD2-6DDE038A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980728"/>
            <a:ext cx="3591029" cy="292169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7410106-40D4-4280-9720-F89F2DAB3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42" y="3977244"/>
            <a:ext cx="3411091" cy="273981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EA37BBE-DE4D-4DC1-83BB-56707E0DD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3977244"/>
            <a:ext cx="2993752" cy="240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FFA8E24-1AD3-4B07-A83F-3EA88D06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80728"/>
            <a:ext cx="3583682" cy="29000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B8EBD9-E1A2-46D5-B4C7-7A1C8B12B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015502"/>
            <a:ext cx="3550917" cy="290008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164BD73-CBCF-4C16-9E95-F1FDA6E8B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34" y="3916164"/>
            <a:ext cx="3670548" cy="29418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CF8A34-6D0F-4ECD-8C0C-EDE51DB8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78" y="3816967"/>
            <a:ext cx="3592334" cy="29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7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B22108A-E966-4462-A2E4-31BE0BFDE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95808"/>
            <a:ext cx="3329558" cy="271621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30322B-81F2-48FE-81FD-EEA9BC1A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121705"/>
            <a:ext cx="3275856" cy="264754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5A4AC6D-9C9B-4F3C-B7C1-11352C4C1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19" y="3812026"/>
            <a:ext cx="3528392" cy="2825791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DA46D9F-5FC2-429D-9AEC-ED30825BF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3963190"/>
            <a:ext cx="3275856" cy="26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31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BE29102-B1F7-4E18-800C-3D3468FA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3521538" cy="283063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D6EC3FA-05AE-41FE-BF3B-3A9B55917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985909"/>
            <a:ext cx="3248025" cy="265747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FDB17B6-3F0E-4856-B246-426112A9D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02" y="3846138"/>
            <a:ext cx="3339083" cy="270631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D7DA8C5-C186-47DA-8723-C3219E8D4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889" y="3835537"/>
            <a:ext cx="3663989" cy="24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1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i="0" u="none" strike="noStrike" baseline="0" dirty="0">
                <a:latin typeface="AGaramond-Regular"/>
              </a:rPr>
              <a:t>1.6 MySQL </a:t>
            </a:r>
            <a:r>
              <a:rPr lang="ko-KR" altLang="en-US" sz="2400" i="0" u="none" strike="noStrike" baseline="0" dirty="0">
                <a:latin typeface="AGaramond-Regular"/>
              </a:rPr>
              <a:t>설치하기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EB186D8-77E8-4699-BDC3-A01BB9D2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8760"/>
            <a:ext cx="1730059" cy="105975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25A86AF-93E3-4D42-B398-9DF0F534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996" y="2204864"/>
            <a:ext cx="6337441" cy="37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2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JDK </a:t>
            </a:r>
            <a:r>
              <a:rPr lang="ko-KR" altLang="en-US" dirty="0"/>
              <a:t>설치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779877-FFB0-40E8-BD35-18BD5693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089473"/>
            <a:ext cx="3007206" cy="1728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E0B080-D9B5-427E-AF10-B61381C91727}"/>
              </a:ext>
            </a:extLst>
          </p:cNvPr>
          <p:cNvSpPr txBox="1"/>
          <p:nvPr/>
        </p:nvSpPr>
        <p:spPr>
          <a:xfrm>
            <a:off x="5836071" y="774126"/>
            <a:ext cx="2480345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환경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F3B7461F-EA14-46CC-B1FD-916FD585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35" y="1143458"/>
            <a:ext cx="4334445" cy="320119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BE3C9E8-07E2-4695-A0C9-B866B1F75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054" y="3133012"/>
            <a:ext cx="4769411" cy="311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9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AB81A-FB2F-42EB-9946-519EF332A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80728"/>
            <a:ext cx="2567854" cy="299947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1AF591-20AD-40E2-9872-881974D42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509" y="980728"/>
            <a:ext cx="3168103" cy="315676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EA059FF-95B9-4D4E-90A8-F0482F91F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045" y="1124744"/>
            <a:ext cx="2815683" cy="915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DBF3A2-CF54-4F02-92E7-E262B07A1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621" y="2191128"/>
            <a:ext cx="2738529" cy="27586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49921C-38C0-4C95-BEF1-E980962C2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3980200"/>
            <a:ext cx="2889720" cy="2758628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F3197CE-CCFA-41DE-988F-E2823E813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944" y="5359514"/>
            <a:ext cx="3781425" cy="93345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C3248E-C9E9-4BB5-9A5D-D28E1873F876}"/>
              </a:ext>
            </a:extLst>
          </p:cNvPr>
          <p:cNvCxnSpPr/>
          <p:nvPr/>
        </p:nvCxnSpPr>
        <p:spPr>
          <a:xfrm>
            <a:off x="5148064" y="4437112"/>
            <a:ext cx="0" cy="92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E2571A-A976-4A72-B52F-7828382CF3F7}"/>
              </a:ext>
            </a:extLst>
          </p:cNvPr>
          <p:cNvSpPr txBox="1"/>
          <p:nvPr/>
        </p:nvSpPr>
        <p:spPr>
          <a:xfrm>
            <a:off x="5292080" y="494975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커맨드 </a:t>
            </a:r>
            <a:r>
              <a:rPr lang="ko-KR" altLang="en-US"/>
              <a:t>창에서 최종확인</a:t>
            </a:r>
          </a:p>
        </p:txBody>
      </p:sp>
    </p:spTree>
    <p:extLst>
      <p:ext uri="{BB962C8B-B14F-4D97-AF65-F5344CB8AC3E}">
        <p14:creationId xmlns:p14="http://schemas.microsoft.com/office/powerpoint/2010/main" val="186018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인텔리제이 설치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BDC8A9-0AEE-4312-991F-7A9F3CD5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3230"/>
            <a:ext cx="4032448" cy="2207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BCE979-96CE-4320-9DFF-0927E9AB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804" y="913230"/>
            <a:ext cx="2647072" cy="233655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786F2C2-CEB3-4F06-A21E-4E4618FC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249780"/>
            <a:ext cx="3430530" cy="305376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7D0EFBA-8A45-433A-ACD1-B4C6E6A0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577208"/>
            <a:ext cx="3059104" cy="2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인텔리제이 설치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7C98F00-2CEE-4AED-B211-C7865848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04864"/>
            <a:ext cx="3324906" cy="29203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DCD44F-818F-4206-98F2-61EEC4EEF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708" y="2189328"/>
            <a:ext cx="3207731" cy="28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0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7D1E9B6-6CEE-4864-B9B4-9A714B515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835" y="1844824"/>
            <a:ext cx="3796406" cy="168441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5CECAC3-5C25-485E-A97C-776EB48A9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89" y="1824359"/>
            <a:ext cx="4636588" cy="288721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EE4FC3C-BCEA-44E5-BD23-826D448D2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856" y="3767409"/>
            <a:ext cx="33147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7A7C46-2953-46F9-9825-BD231BF0F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772816"/>
            <a:ext cx="3606772" cy="240620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E91AC40-FB24-4E78-9CFD-4B62B3B38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78974"/>
            <a:ext cx="3157441" cy="38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애플리케이션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B7B28-ACA9-41EB-A958-740F24B6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" y="1124744"/>
            <a:ext cx="4686300" cy="52387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17ECC91-53C0-4E9F-A689-60FB9FB0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1700808"/>
            <a:ext cx="7029951" cy="4032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4E0A86-2DB0-487B-96D9-0E4797D0D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461" y="1988840"/>
            <a:ext cx="3380033" cy="447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21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4213</TotalTime>
  <Words>219</Words>
  <Application>Microsoft Office PowerPoint</Application>
  <PresentationFormat>화면 슬라이드 쇼(4:3)</PresentationFormat>
  <Paragraphs>68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AGaramond-Regular</vt:lpstr>
      <vt:lpstr>DIN-Bold</vt:lpstr>
      <vt:lpstr>HY헤드라인M</vt:lpstr>
      <vt:lpstr>YDVYGOStd12</vt:lpstr>
      <vt:lpstr>YDVYGOStd13</vt:lpstr>
      <vt:lpstr>YDVYMjOStd13</vt:lpstr>
      <vt:lpstr>굴림</vt:lpstr>
      <vt:lpstr>맑은 고딕</vt:lpstr>
      <vt:lpstr>Arial</vt:lpstr>
      <vt:lpstr>Arial Narrow</vt:lpstr>
      <vt:lpstr>Consolas</vt:lpstr>
      <vt:lpstr>Franklin Gothic Medium</vt:lpstr>
      <vt:lpstr>Wingdings</vt:lpstr>
      <vt:lpstr>Office 테마</vt:lpstr>
      <vt:lpstr>학습 목표</vt:lpstr>
      <vt:lpstr>1.1 스프링 부트의 특징</vt:lpstr>
      <vt:lpstr>1.2 JDK 설치</vt:lpstr>
      <vt:lpstr>JDK 설치</vt:lpstr>
      <vt:lpstr>1.3 인텔리제이 설치</vt:lpstr>
      <vt:lpstr>인텔리제이 설치</vt:lpstr>
      <vt:lpstr>1.4 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애플리케이션 실행하기</vt:lpstr>
      <vt:lpstr>1.5 Lombok 라이브러리</vt:lpstr>
      <vt:lpstr>Lombok 라이브러리</vt:lpstr>
      <vt:lpstr>Lombok 라이브러리</vt:lpstr>
      <vt:lpstr>Lombok 라이브러리</vt:lpstr>
      <vt:lpstr>Lombok 라이브러리</vt:lpstr>
      <vt:lpstr>Lombok 라이브러리</vt:lpstr>
      <vt:lpstr>1.6 MySQL 설치하기</vt:lpstr>
      <vt:lpstr>1.6 MySQL 설치하기</vt:lpstr>
      <vt:lpstr>1.6 MySQL 설치하기</vt:lpstr>
      <vt:lpstr>1.6 MySQL 설치하기</vt:lpstr>
      <vt:lpstr>1.6 MySQL 설치하기</vt:lpstr>
      <vt:lpstr>1.6 MySQL 설치하기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YONSAI</cp:lastModifiedBy>
  <cp:revision>167</cp:revision>
  <dcterms:created xsi:type="dcterms:W3CDTF">2013-05-13T12:41:23Z</dcterms:created>
  <dcterms:modified xsi:type="dcterms:W3CDTF">2024-12-16T00:34:39Z</dcterms:modified>
</cp:coreProperties>
</file>